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5"/>
    <p:restoredTop sz="94689"/>
  </p:normalViewPr>
  <p:slideViewPr>
    <p:cSldViewPr snapToGrid="0" snapToObjects="1">
      <p:cViewPr varScale="1">
        <p:scale>
          <a:sx n="114" d="100"/>
          <a:sy n="114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A9F08-3E7D-1941-8B33-9E8415563051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002B6-3485-1248-A921-E50738E04B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321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4EE01C4-E99B-4AC7-B278-03908694F87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65123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50EFB-DE01-7F40-AD30-C49435EF5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19DE4E-16A1-D241-B88D-150C0C794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93F04-C775-364E-A2D1-12D86B05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08E950-05C1-8843-910C-BC15A01A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01678-ACE5-B744-B468-6E6E5989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825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ED32E-A330-D740-A46F-E99E1B46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58ADA0-3F19-ED43-9507-0FADD997E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39891-9CA9-A74A-AA24-C3C7E6E9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5194E-BDAF-6F4F-A14B-70F0138C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2C37E-0D68-FC47-89A1-250D50A8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968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7A5B1F-88A5-D042-A2A9-A508F9DCAD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5D7E46-AE93-494E-9387-5FC52505A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AA2A6-BA7A-C045-8738-1AEA0F0C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2D66B-9BF8-3A41-B2F1-5AB7895D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6B2A6-F2E7-D34F-B001-F15654A2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887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88519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4A74-AFA9-3546-8790-F77F1BD4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0C2E06-2FF3-B945-83A2-8E6B2AA74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6E4A1-4A87-2D45-B4BF-7FA4656E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AE2D1-09FF-9A49-BC8C-AA76991E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C62CA-E3E7-B840-A9D2-C3535023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103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47812-EECD-8F46-8F88-038A6A76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A6129-AF67-C34F-8B92-7BDB4742C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9269E-125B-8B48-A1AE-8D0C59F8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F9374-BC27-5C48-B354-51C3013C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B343C-5EA2-FC43-94D0-C1D49D1E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55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BE1FF-B6C4-1A4C-A487-3D5DABE5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F596F-6CC6-4C46-927B-8AEAACBDF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07531A-C2BC-1F4F-AC35-E3EDEE831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6C440F-58A0-6C40-851B-E8DC3B7D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CD8C5E-6E3C-004A-AE0C-86417842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8194E-974E-6F47-8EA7-559EFC20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761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A4702-9D9A-484C-8309-3F5BD733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CDB43-AE68-764A-8395-3953B166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B9D9A0-43D5-E646-A871-7A60CA30E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48AAE8-8C34-8A4E-9444-4D4EBE645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ABB582-0DF8-4B4C-9921-CB6F7A1EA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0CA8C7-528F-3E43-B6F7-2BC3AE27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44A45-602D-194F-9C76-E52191A1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1AC93E-5704-544E-B25E-BC35F70C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586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5B380-CE56-F148-9292-347D9E46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21C07D-4A80-584E-91FC-50B551DC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A24957-F34C-E24D-B840-E727BC64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DDD3ED-FD9A-B44C-B286-857E0E44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066E37-EF76-2545-B188-62A97B0F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244923-A388-1E49-9DF7-2C83A004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779D50-A635-F440-A3FD-29AA17C3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654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64224-C76C-0748-891D-C3714DB9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91135-3F11-1A42-9B46-97A43043B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156B65-D1AE-6543-B0F8-9AA1B129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8991A3-FB43-8E43-B7DC-5790F715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D5B25-EEFC-3548-968E-3BA7749F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09516-0854-E844-B818-A2F94219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92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3C228-1B72-0E44-BEF6-873F72F1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380020-390D-CF4E-A0DD-FF30C5B0E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A2FDDC-F961-8343-8C2E-2635CA550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65A99F-38FA-8446-AB74-7C6977A4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9C28C6-2DD9-BF4A-901E-9DDF1539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797D8B-E57A-744C-9EDC-3E513967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528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608C8B-951C-FF46-B51F-D23EED58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EDC3A-9473-8C49-B580-7939DDBD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6ABF0-5D9B-D949-8943-8514DBAFF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E64C6-FF1D-DE44-99FD-7F86FE96B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4ABFAC-CA73-064E-B5D2-9BB40BDAA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49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goods/view?no=12234533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hyperlink" Target="http://www.devicemart.co.kr/goods/view?no=10987018" TargetMode="External"/><Relationship Id="rId2" Type="http://schemas.openxmlformats.org/officeDocument/2006/relationships/hyperlink" Target="http://www.devicemart.co.kr/goods/view?no=12234996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f"/><Relationship Id="rId5" Type="http://schemas.openxmlformats.org/officeDocument/2006/relationships/hyperlink" Target="http://www.devicemart.co.kr/goods/view?no=12237585" TargetMode="Externa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://www.devicemart.co.kr/goods/view?no=1312002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martstore.naver.com/tsola/products/4673122640?NaPm=ct%3Dk2iibrq8%7Cci%3D55cc3c4721fb8be47aac4ba9fc2b7d7c53b9e12d%7Ctr%3Dslsl%7Csn%3D677424%7Cic%3D%7Chk%3D2e823de4d653193ade0471b687f603033f862872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martstore.naver.com/csyootong/products/4464893379?NaPm=ct%3Dk2ii863k%7Cci%3D1e02485f55a1b182bf4b703edb3b51be971d5544%7Ctr%3Dslsl%7Csn%3D886834%7Cic%3D%7Chk%3Dcb08691a0fa1c99cba24fa1abbbf92ecac4bdb2f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devicemart.co.kr/goods/view?no=1361117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838080" y="4525200"/>
            <a:ext cx="6801120" cy="1737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ko-KR" sz="6000" b="1" strike="noStrike" spc="-1" dirty="0">
                <a:solidFill>
                  <a:srgbClr val="4472C4"/>
                </a:solidFill>
                <a:latin typeface="맑은 고딕"/>
              </a:rPr>
              <a:t>너</a:t>
            </a:r>
            <a:r>
              <a:rPr lang="ko-KR" sz="6000" b="1" strike="noStrike" spc="-1" dirty="0">
                <a:solidFill>
                  <a:srgbClr val="000000"/>
                </a:solidFill>
                <a:latin typeface="맑은 고딕"/>
              </a:rPr>
              <a:t>는 </a:t>
            </a:r>
            <a:r>
              <a:rPr lang="ko-KR" sz="6000" b="1" strike="noStrike" spc="-1" dirty="0">
                <a:solidFill>
                  <a:srgbClr val="FFD966"/>
                </a:solidFill>
                <a:latin typeface="맑은 고딕"/>
              </a:rPr>
              <a:t>나</a:t>
            </a:r>
            <a:r>
              <a:rPr lang="ko-KR" sz="6000" b="1" strike="noStrike" spc="-1" dirty="0">
                <a:solidFill>
                  <a:srgbClr val="000000"/>
                </a:solidFill>
                <a:latin typeface="맑은 고딕"/>
              </a:rPr>
              <a:t>의 </a:t>
            </a:r>
            <a:r>
              <a:rPr lang="ko-KR" sz="6000" b="1" strike="noStrike" spc="-1" dirty="0">
                <a:solidFill>
                  <a:srgbClr val="70AD47"/>
                </a:solidFill>
                <a:latin typeface="맑은 고딕"/>
              </a:rPr>
              <a:t>친구</a:t>
            </a:r>
            <a:br>
              <a:rPr dirty="0"/>
            </a:br>
            <a:r>
              <a:rPr lang="ko-KR" sz="3600" b="1" strike="noStrike" spc="-1" dirty="0" err="1">
                <a:solidFill>
                  <a:srgbClr val="000000"/>
                </a:solidFill>
                <a:latin typeface="맑은 고딕"/>
              </a:rPr>
              <a:t>캡스톤</a:t>
            </a:r>
            <a:r>
              <a:rPr lang="ko-KR" sz="36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3600" b="1" spc="-1" dirty="0">
                <a:solidFill>
                  <a:srgbClr val="000000"/>
                </a:solidFill>
                <a:latin typeface="맑은 고딕"/>
              </a:rPr>
              <a:t>시나리오</a:t>
            </a:r>
            <a:r>
              <a:rPr lang="ko-KR" sz="3600" b="1" strike="noStrike" spc="-1" dirty="0">
                <a:solidFill>
                  <a:srgbClr val="000000"/>
                </a:solidFill>
                <a:latin typeface="맑은 고딕"/>
              </a:rPr>
              <a:t> 발표</a:t>
            </a:r>
            <a:endParaRPr lang="ko-KR" sz="36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7961400" y="4525200"/>
            <a:ext cx="3258360" cy="1737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201501418 김승우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201501419 김영수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201401589 윤부희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88600" y="620640"/>
            <a:ext cx="2243520" cy="2243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"/>
          <p:cNvSpPr/>
          <p:nvPr/>
        </p:nvSpPr>
        <p:spPr>
          <a:xfrm>
            <a:off x="3395160" y="2466720"/>
            <a:ext cx="961920" cy="9619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5125680" y="2328120"/>
            <a:ext cx="293400" cy="293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7"/>
          <p:cNvSpPr/>
          <p:nvPr/>
        </p:nvSpPr>
        <p:spPr>
          <a:xfrm>
            <a:off x="6492240" y="0"/>
            <a:ext cx="5699520" cy="4059000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8"/>
          <p:cNvSpPr/>
          <p:nvPr/>
        </p:nvSpPr>
        <p:spPr>
          <a:xfrm>
            <a:off x="7800120" y="4525200"/>
            <a:ext cx="360" cy="1737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10623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25915-7629-574B-8AE9-F5C610B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44" y="107587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하드웨어 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337BB-1E30-8243-9A99-1AE9C9E6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22" y="1541124"/>
            <a:ext cx="3810000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C603D-BCAF-D14F-827A-7C95B5E25C34}"/>
              </a:ext>
            </a:extLst>
          </p:cNvPr>
          <p:cNvSpPr txBox="1"/>
          <p:nvPr/>
        </p:nvSpPr>
        <p:spPr>
          <a:xfrm>
            <a:off x="7656143" y="4637825"/>
            <a:ext cx="215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라즈베리파이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FECC6C-B641-0643-BDE7-298D0BEB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01" y="1362571"/>
            <a:ext cx="4922863" cy="3366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C967D6-C5E6-0746-8232-28C6B4F29D8E}"/>
              </a:ext>
            </a:extLst>
          </p:cNvPr>
          <p:cNvSpPr txBox="1"/>
          <p:nvPr/>
        </p:nvSpPr>
        <p:spPr>
          <a:xfrm>
            <a:off x="1886833" y="4637825"/>
            <a:ext cx="215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아두이노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6C5AE-E9C5-BF4B-BF3E-9927C6EE58AE}"/>
              </a:ext>
            </a:extLst>
          </p:cNvPr>
          <p:cNvSpPr txBox="1"/>
          <p:nvPr/>
        </p:nvSpPr>
        <p:spPr>
          <a:xfrm>
            <a:off x="2659803" y="5506561"/>
            <a:ext cx="68723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dirty="0" err="1"/>
              <a:t>개발난이도</a:t>
            </a:r>
            <a:r>
              <a:rPr kumimoji="1" lang="ko-KR" altLang="en-US" sz="2500" dirty="0"/>
              <a:t> 및 편의성을 고려 </a:t>
            </a:r>
            <a:r>
              <a:rPr kumimoji="1" lang="en-US" altLang="ko-KR" sz="2500" dirty="0"/>
              <a:t>-&gt;</a:t>
            </a:r>
            <a:r>
              <a:rPr kumimoji="1" lang="ko-KR" altLang="en-US" sz="2500" dirty="0"/>
              <a:t> </a:t>
            </a:r>
            <a:r>
              <a:rPr kumimoji="1" lang="ko-KR" altLang="en-US" sz="2500" dirty="0" err="1"/>
              <a:t>라즈베리파이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3637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9E08152-3C04-E047-8DC8-3A5E40E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47" y="0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아이템 구성 요소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F4FA181-AC32-8147-B6CC-D6A7358AC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8919"/>
              </p:ext>
            </p:extLst>
          </p:nvPr>
        </p:nvGraphicFramePr>
        <p:xfrm>
          <a:off x="2095129" y="1631046"/>
          <a:ext cx="7540567" cy="3595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6208">
                  <a:extLst>
                    <a:ext uri="{9D8B030D-6E8A-4147-A177-3AD203B41FA5}">
                      <a16:colId xmlns:a16="http://schemas.microsoft.com/office/drawing/2014/main" val="1691504579"/>
                    </a:ext>
                  </a:extLst>
                </a:gridCol>
                <a:gridCol w="4574359">
                  <a:extLst>
                    <a:ext uri="{9D8B030D-6E8A-4147-A177-3AD203B41FA5}">
                      <a16:colId xmlns:a16="http://schemas.microsoft.com/office/drawing/2014/main" val="1025993048"/>
                    </a:ext>
                  </a:extLst>
                </a:gridCol>
              </a:tblGrid>
              <a:tr h="318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종류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/>
                        <a:t>갯수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398418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메인 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747460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스피커 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03445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스피커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415991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micro SD</a:t>
                      </a:r>
                      <a:r>
                        <a:rPr lang="ko-KR" altLang="en-US" sz="2400" dirty="0"/>
                        <a:t>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499292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쉴드케이스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348802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어댑터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2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2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77A080-451B-2247-8DF2-FA808373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80" y="1325160"/>
            <a:ext cx="4675534" cy="467553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메인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6678388" y="1859339"/>
            <a:ext cx="49460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메인보드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  <a:r>
              <a:rPr lang="en" altLang="ko-KR" b="1" dirty="0"/>
              <a:t>B 2GB</a:t>
            </a:r>
          </a:p>
          <a:p>
            <a:pPr fontAlgn="ctr"/>
            <a:r>
              <a:rPr lang="en" altLang="ko-KR" dirty="0"/>
              <a:t>1.5GHz </a:t>
            </a:r>
            <a:r>
              <a:rPr lang="ko-KR" altLang="en-US" dirty="0" err="1"/>
              <a:t>쿼드코어</a:t>
            </a:r>
            <a:r>
              <a:rPr lang="ko-KR" altLang="en-US" dirty="0"/>
              <a:t> </a:t>
            </a:r>
            <a:r>
              <a:rPr lang="en-US" altLang="ko-KR" dirty="0"/>
              <a:t>64-</a:t>
            </a:r>
            <a:r>
              <a:rPr lang="en" altLang="ko-KR" dirty="0"/>
              <a:t>bit Cortex-A72(ARM v8) </a:t>
            </a:r>
          </a:p>
          <a:p>
            <a:pPr fontAlgn="ctr"/>
            <a:r>
              <a:rPr lang="ko-KR" altLang="en-US" dirty="0" err="1"/>
              <a:t>기가비트</a:t>
            </a:r>
            <a:r>
              <a:rPr lang="ko-KR" altLang="en-US" dirty="0"/>
              <a:t> </a:t>
            </a:r>
            <a:r>
              <a:rPr lang="ko-KR" altLang="en-US" dirty="0" err="1"/>
              <a:t>이더넷</a:t>
            </a:r>
            <a:r>
              <a:rPr lang="ko-KR" altLang="en-US" dirty="0"/>
              <a:t> </a:t>
            </a:r>
            <a:endParaRPr lang="en-US" altLang="ko-KR" dirty="0"/>
          </a:p>
          <a:p>
            <a:pPr fontAlgn="ctr"/>
            <a:r>
              <a:rPr lang="en" altLang="ko-KR" dirty="0"/>
              <a:t>USB 3.0 x2, USB 2.0 x2</a:t>
            </a:r>
          </a:p>
          <a:p>
            <a:pPr fontAlgn="ctr"/>
            <a:r>
              <a:rPr lang="ko-KR" altLang="en-US" dirty="0"/>
              <a:t>듀얼 </a:t>
            </a:r>
            <a:r>
              <a:rPr lang="en-US" altLang="ko-KR" dirty="0"/>
              <a:t>4</a:t>
            </a:r>
            <a:r>
              <a:rPr lang="en" altLang="ko-KR" dirty="0"/>
              <a:t>K </a:t>
            </a:r>
            <a:r>
              <a:rPr lang="ko-KR" altLang="en-US" dirty="0"/>
              <a:t>디스플레이</a:t>
            </a:r>
            <a:r>
              <a:rPr lang="en-US" altLang="ko-KR" dirty="0"/>
              <a:t>(</a:t>
            </a:r>
            <a:r>
              <a:rPr lang="en" altLang="ko-KR" dirty="0"/>
              <a:t>Micro-HDMI x2) </a:t>
            </a:r>
          </a:p>
          <a:p>
            <a:pPr fontAlgn="ctr"/>
            <a:r>
              <a:rPr lang="en" altLang="ko-KR" dirty="0"/>
              <a:t>USB-C </a:t>
            </a:r>
            <a:r>
              <a:rPr lang="ko-KR" altLang="en-US" dirty="0"/>
              <a:t>전원</a:t>
            </a:r>
            <a:r>
              <a:rPr lang="en-US" altLang="ko-KR" dirty="0"/>
              <a:t>(5</a:t>
            </a:r>
            <a:r>
              <a:rPr lang="en" altLang="ko-KR" dirty="0"/>
              <a:t>V 3A </a:t>
            </a:r>
            <a:r>
              <a:rPr lang="ko-KR" altLang="en-US" dirty="0"/>
              <a:t>이상 권장</a:t>
            </a:r>
            <a:r>
              <a:rPr lang="en-US" altLang="ko-KR" dirty="0"/>
              <a:t>) </a:t>
            </a:r>
          </a:p>
          <a:p>
            <a:pPr fontAlgn="ctr"/>
            <a:r>
              <a:rPr lang="en" altLang="ko-KR" dirty="0"/>
              <a:t>RAM : 2GB</a:t>
            </a:r>
            <a:br>
              <a:rPr lang="en" altLang="ko-KR" dirty="0"/>
            </a:br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59000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3"/>
              </a:rPr>
              <a:t>링크</a:t>
            </a:r>
            <a:endParaRPr lang="en" altLang="ko-KR" b="1" dirty="0"/>
          </a:p>
        </p:txBody>
      </p:sp>
    </p:spTree>
    <p:extLst>
      <p:ext uri="{BB962C8B-B14F-4D97-AF65-F5344CB8AC3E}">
        <p14:creationId xmlns:p14="http://schemas.microsoft.com/office/powerpoint/2010/main" val="332498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메인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8308848" y="4350677"/>
            <a:ext cx="34836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어댑터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" altLang="ko-KR" b="1" dirty="0"/>
              <a:t>5V 3A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</a:p>
          <a:p>
            <a:r>
              <a:rPr lang="en" altLang="ko-KR" b="1" dirty="0"/>
              <a:t>C</a:t>
            </a:r>
            <a:r>
              <a:rPr lang="ko-KR" altLang="en-US" b="1" dirty="0"/>
              <a:t>타입 </a:t>
            </a:r>
            <a:r>
              <a:rPr lang="ko-KR" altLang="en-US" b="1" dirty="0" err="1"/>
              <a:t>아답터</a:t>
            </a:r>
            <a:endParaRPr lang="ko-KR" altLang="en-US" b="1" dirty="0"/>
          </a:p>
          <a:p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5800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2"/>
              </a:rPr>
              <a:t>링크</a:t>
            </a:r>
            <a:endParaRPr lang="en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54368B-2AD5-E04F-A974-04D4BB45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405" y="1115553"/>
            <a:ext cx="2857500" cy="2857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3EDFF1-DE31-8240-A135-D8AC1EB63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96" y="1115553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183EE-2825-5E49-B6D9-7331924D01FC}"/>
              </a:ext>
            </a:extLst>
          </p:cNvPr>
          <p:cNvSpPr txBox="1"/>
          <p:nvPr/>
        </p:nvSpPr>
        <p:spPr>
          <a:xfrm>
            <a:off x="399506" y="4489176"/>
            <a:ext cx="36086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  <a:r>
              <a:rPr lang="ko-KR" altLang="en-US" b="1" dirty="0"/>
              <a:t>케이스 </a:t>
            </a:r>
            <a:r>
              <a:rPr lang="en-US" altLang="ko-KR" b="1" dirty="0"/>
              <a:t>3</a:t>
            </a:r>
            <a:r>
              <a:rPr lang="en" altLang="ko-KR" b="1" dirty="0"/>
              <a:t>P </a:t>
            </a:r>
            <a:r>
              <a:rPr lang="ko-KR" altLang="en-US" b="1" dirty="0"/>
              <a:t>고급형</a:t>
            </a:r>
            <a:endParaRPr lang="en-US" altLang="ko-KR" b="1" dirty="0"/>
          </a:p>
          <a:p>
            <a:endParaRPr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5700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5"/>
              </a:rPr>
              <a:t>링크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238DDE-27CE-BF43-8443-BB0521025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330" y="1286633"/>
            <a:ext cx="2515340" cy="2515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1444DD-3DDD-5447-8B0B-FE603DC4C1CC}"/>
              </a:ext>
            </a:extLst>
          </p:cNvPr>
          <p:cNvSpPr txBox="1"/>
          <p:nvPr/>
        </p:nvSpPr>
        <p:spPr>
          <a:xfrm>
            <a:off x="4323495" y="4489176"/>
            <a:ext cx="35450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micro SD </a:t>
            </a:r>
            <a:r>
              <a:rPr kumimoji="1" lang="ko-KR" altLang="en-US" b="1" dirty="0"/>
              <a:t>카드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SanDisk 16GB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4770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7"/>
              </a:rPr>
              <a:t>링크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187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5469087" y="1657905"/>
            <a:ext cx="6295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en-US" altLang="ko-KR" b="1" dirty="0"/>
              <a:t>3 </a:t>
            </a:r>
            <a:r>
              <a:rPr lang="ko-KR" altLang="en-US" b="1" dirty="0"/>
              <a:t>알뜰 키트</a:t>
            </a:r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본체</a:t>
            </a:r>
            <a:r>
              <a:rPr lang="en-US" altLang="ko-KR" b="1" dirty="0"/>
              <a:t>+</a:t>
            </a:r>
            <a:r>
              <a:rPr lang="ko-KR" altLang="en-US" b="1" dirty="0" err="1"/>
              <a:t>방열판</a:t>
            </a:r>
            <a:r>
              <a:rPr lang="en-US" altLang="ko-KR" b="1" dirty="0"/>
              <a:t>+</a:t>
            </a:r>
            <a:r>
              <a:rPr lang="ko-KR" altLang="en-US" b="1" dirty="0" err="1"/>
              <a:t>아댑터</a:t>
            </a:r>
            <a:r>
              <a:rPr lang="en-US" altLang="ko-KR" b="1" dirty="0"/>
              <a:t>+</a:t>
            </a:r>
            <a:r>
              <a:rPr lang="ko-KR" altLang="en-US" b="1" dirty="0"/>
              <a:t>케이스</a:t>
            </a:r>
            <a:r>
              <a:rPr lang="en-US" altLang="ko-KR" b="1" dirty="0"/>
              <a:t>+</a:t>
            </a:r>
            <a:r>
              <a:rPr lang="en" altLang="ko-KR" b="1" dirty="0"/>
              <a:t>MicroSD+</a:t>
            </a:r>
            <a:r>
              <a:rPr lang="ko-KR" altLang="en-US" b="1" dirty="0"/>
              <a:t>리더기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/>
              <a:t>본체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3</a:t>
            </a:r>
            <a:r>
              <a:rPr lang="ko-KR" altLang="en-US" b="1" dirty="0"/>
              <a:t> </a:t>
            </a:r>
            <a:r>
              <a:rPr lang="en-US" altLang="ko-KR" b="1" dirty="0"/>
              <a:t>Model B</a:t>
            </a:r>
          </a:p>
          <a:p>
            <a:r>
              <a:rPr lang="ko-KR" altLang="en-US" b="1" dirty="0" err="1"/>
              <a:t>방열판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알루미늄 </a:t>
            </a:r>
            <a:r>
              <a:rPr lang="ko-KR" altLang="en-US" b="1" dirty="0" err="1"/>
              <a:t>방열판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종 세트</a:t>
            </a:r>
            <a:endParaRPr lang="en-US" altLang="ko-KR" b="1" dirty="0"/>
          </a:p>
          <a:p>
            <a:r>
              <a:rPr lang="ko-KR" altLang="en-US" b="1" dirty="0"/>
              <a:t>어댑터 </a:t>
            </a:r>
            <a:r>
              <a:rPr lang="en-US" altLang="ko-KR" b="1" dirty="0"/>
              <a:t>:</a:t>
            </a:r>
            <a:r>
              <a:rPr lang="ko-KR" altLang="en-US" b="1" dirty="0"/>
              <a:t> 정격 </a:t>
            </a:r>
            <a:r>
              <a:rPr lang="en-US" altLang="ko-KR" b="1" dirty="0"/>
              <a:t>2.1A</a:t>
            </a:r>
            <a:r>
              <a:rPr lang="ko-KR" altLang="en-US" b="1" dirty="0"/>
              <a:t> 어댑터</a:t>
            </a:r>
            <a:endParaRPr lang="en-US" altLang="ko-KR" b="1" dirty="0"/>
          </a:p>
          <a:p>
            <a:r>
              <a:rPr lang="ko-KR" altLang="en-US" b="1" dirty="0"/>
              <a:t>케이스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New RS Pro 2</a:t>
            </a:r>
            <a:r>
              <a:rPr lang="ko-KR" altLang="en-US" b="1" dirty="0"/>
              <a:t>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3</a:t>
            </a:r>
            <a:r>
              <a:rPr lang="ko-KR" altLang="en-US" b="1" dirty="0"/>
              <a:t> 케이스 </a:t>
            </a:r>
            <a:r>
              <a:rPr lang="en-US" altLang="ko-KR" b="1" dirty="0"/>
              <a:t>Clear(</a:t>
            </a:r>
            <a:r>
              <a:rPr lang="ko-KR" altLang="en-US" b="1" dirty="0"/>
              <a:t>투명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리더기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microSD </a:t>
            </a:r>
            <a:r>
              <a:rPr lang="ko-KR" altLang="en-US" b="1" dirty="0"/>
              <a:t>메모리카드 리더기</a:t>
            </a:r>
            <a:endParaRPr lang="en-US" altLang="ko-KR" b="1" dirty="0"/>
          </a:p>
          <a:p>
            <a:r>
              <a:rPr lang="en-US" altLang="ko-KR" b="1" dirty="0"/>
              <a:t>MicroSD : </a:t>
            </a:r>
            <a:r>
              <a:rPr lang="en-US" altLang="ko-KR" b="1" dirty="0" err="1"/>
              <a:t>MicroSDHC</a:t>
            </a:r>
            <a:r>
              <a:rPr lang="en-US" altLang="ko-KR" b="1" dirty="0"/>
              <a:t>, Class10, Ultra, 320</a:t>
            </a:r>
            <a:r>
              <a:rPr lang="ko-KR" altLang="en-US" b="1" dirty="0"/>
              <a:t>배</a:t>
            </a:r>
            <a:r>
              <a:rPr lang="en-US" altLang="ko-KR" b="1" dirty="0"/>
              <a:t>, UHS-1, 48MBs[16GB/SDSQUNB-016G]</a:t>
            </a:r>
          </a:p>
          <a:p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58000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2"/>
              </a:rPr>
              <a:t>링크</a:t>
            </a:r>
            <a:endParaRPr lang="en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F0DEE1-EF33-C94D-A441-DEBE42BC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57" y="1657905"/>
            <a:ext cx="3542189" cy="35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0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모듈</a:t>
            </a:r>
            <a:r>
              <a:rPr kumimoji="1" lang="en-US" altLang="ko-KR" dirty="0"/>
              <a:t>(3.5</a:t>
            </a:r>
            <a:r>
              <a:rPr kumimoji="1" lang="ko-KR" altLang="en-US" dirty="0"/>
              <a:t>파이 지원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42110-EF27-164E-B78D-DA2A07EFC796}"/>
              </a:ext>
            </a:extLst>
          </p:cNvPr>
          <p:cNvSpPr txBox="1"/>
          <p:nvPr/>
        </p:nvSpPr>
        <p:spPr>
          <a:xfrm>
            <a:off x="1023292" y="4543714"/>
            <a:ext cx="18838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미니 스피커 </a:t>
            </a:r>
            <a:r>
              <a:rPr lang="en-US" altLang="ko-KR" b="1" dirty="0"/>
              <a:t>(1)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4500</a:t>
            </a:r>
            <a:r>
              <a:rPr kumimoji="1" lang="ko-KR" altLang="en-US" b="1" dirty="0"/>
              <a:t>원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2"/>
              </a:rPr>
              <a:t>링크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996105-6AF3-4341-BF2B-CF287147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0" y="1232827"/>
            <a:ext cx="4234464" cy="2923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CEAD1E-3884-F644-88A2-A36F6C210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479" y="965237"/>
            <a:ext cx="5442121" cy="3298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26CAE-FCA3-9F4C-B751-A2067A6E047C}"/>
              </a:ext>
            </a:extLst>
          </p:cNvPr>
          <p:cNvSpPr txBox="1"/>
          <p:nvPr/>
        </p:nvSpPr>
        <p:spPr>
          <a:xfrm>
            <a:off x="6039479" y="4543714"/>
            <a:ext cx="18838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미니 스피커 </a:t>
            </a:r>
            <a:r>
              <a:rPr lang="en-US" altLang="ko-KR" b="1" dirty="0"/>
              <a:t>(2)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4500</a:t>
            </a:r>
            <a:r>
              <a:rPr kumimoji="1" lang="ko-KR" altLang="en-US" b="1" dirty="0"/>
              <a:t>원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5"/>
              </a:rPr>
              <a:t>링크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25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모듈</a:t>
            </a:r>
            <a:r>
              <a:rPr kumimoji="1" lang="en-US" altLang="ko-KR" dirty="0"/>
              <a:t>(</a:t>
            </a:r>
            <a:r>
              <a:rPr kumimoji="1" lang="ko-KR" altLang="en-US" dirty="0"/>
              <a:t>고려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42110-EF27-164E-B78D-DA2A07EFC796}"/>
              </a:ext>
            </a:extLst>
          </p:cNvPr>
          <p:cNvSpPr txBox="1"/>
          <p:nvPr/>
        </p:nvSpPr>
        <p:spPr>
          <a:xfrm>
            <a:off x="3980572" y="4533183"/>
            <a:ext cx="35894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/>
              <a:t>40mm 8</a:t>
            </a:r>
            <a:r>
              <a:rPr lang="ko-KR" altLang="en-US" b="1" dirty="0"/>
              <a:t>옴 </a:t>
            </a:r>
            <a:r>
              <a:rPr lang="en-US" altLang="ko-KR" b="1" dirty="0"/>
              <a:t>2</a:t>
            </a:r>
            <a:r>
              <a:rPr lang="en" altLang="ko-KR" b="1" dirty="0"/>
              <a:t>W </a:t>
            </a:r>
            <a:r>
              <a:rPr lang="ko-KR" altLang="en-US" b="1" dirty="0"/>
              <a:t>스피커 </a:t>
            </a:r>
            <a:r>
              <a:rPr lang="en-US" altLang="ko-KR" b="1" dirty="0"/>
              <a:t>[</a:t>
            </a:r>
            <a:r>
              <a:rPr lang="en" altLang="ko-KR" b="1" dirty="0"/>
              <a:t>FQ-024]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1200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2"/>
              </a:rPr>
              <a:t>링크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3F81D4-2414-5642-800D-D4242BB3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31" y="1536574"/>
            <a:ext cx="2795726" cy="27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51046-7F31-1541-9E2F-4CCDDA54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9360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정리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3EB33F-3E6D-9F47-B792-A784D7E60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60059"/>
              </p:ext>
            </p:extLst>
          </p:nvPr>
        </p:nvGraphicFramePr>
        <p:xfrm>
          <a:off x="721197" y="1779686"/>
          <a:ext cx="10716334" cy="4239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088">
                  <a:extLst>
                    <a:ext uri="{9D8B030D-6E8A-4147-A177-3AD203B41FA5}">
                      <a16:colId xmlns:a16="http://schemas.microsoft.com/office/drawing/2014/main" val="1924661193"/>
                    </a:ext>
                  </a:extLst>
                </a:gridCol>
                <a:gridCol w="1981135">
                  <a:extLst>
                    <a:ext uri="{9D8B030D-6E8A-4147-A177-3AD203B41FA5}">
                      <a16:colId xmlns:a16="http://schemas.microsoft.com/office/drawing/2014/main" val="2278429614"/>
                    </a:ext>
                  </a:extLst>
                </a:gridCol>
                <a:gridCol w="3572111">
                  <a:extLst>
                    <a:ext uri="{9D8B030D-6E8A-4147-A177-3AD203B41FA5}">
                      <a16:colId xmlns:a16="http://schemas.microsoft.com/office/drawing/2014/main" val="3520991291"/>
                    </a:ext>
                  </a:extLst>
                </a:gridCol>
              </a:tblGrid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종류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갯수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가격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915357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라즈베리파이</a:t>
                      </a:r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B 2GB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b="1" dirty="0"/>
                        <a:t>59000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54564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Micro SD</a:t>
                      </a:r>
                      <a:r>
                        <a:rPr lang="ko-KR" altLang="en-US" b="1" dirty="0"/>
                        <a:t>카드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4770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90142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케이스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5770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57111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어댑터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5800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3329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라즈베리파이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 키트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174000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74038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스피커 모듈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18000</a:t>
                      </a:r>
                      <a:r>
                        <a:rPr lang="ko-KR" altLang="en-US" b="1" dirty="0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3665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2922747</a:t>
                      </a:r>
                      <a:r>
                        <a:rPr lang="ko-KR" altLang="en-US" b="1" dirty="0"/>
                        <a:t>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99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256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349</Words>
  <Application>Microsoft Macintosh PowerPoint</Application>
  <PresentationFormat>와이드스크린</PresentationFormat>
  <Paragraphs>106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굴림</vt:lpstr>
      <vt:lpstr>맑은 고딕</vt:lpstr>
      <vt:lpstr>바탕</vt:lpstr>
      <vt:lpstr>Arial</vt:lpstr>
      <vt:lpstr>Office 테마</vt:lpstr>
      <vt:lpstr>PowerPoint 프레젠테이션</vt:lpstr>
      <vt:lpstr>하드웨어 결정</vt:lpstr>
      <vt:lpstr>아이템 구성 요소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김승우</dc:creator>
  <cp:lastModifiedBy>김승우</cp:lastModifiedBy>
  <cp:revision>11</cp:revision>
  <dcterms:created xsi:type="dcterms:W3CDTF">2019-11-05T08:04:43Z</dcterms:created>
  <dcterms:modified xsi:type="dcterms:W3CDTF">2019-11-05T13:28:46Z</dcterms:modified>
</cp:coreProperties>
</file>